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9A0C56-F6F4-4581-81E5-E9EA4CFCA1A3}" v="328" dt="2022-04-20T07:25:53.223"/>
    <p1510:client id="{29217CDC-ADB6-458A-B459-90BDCB16562C}" v="10" dt="2022-04-20T07:11:12.057"/>
    <p1510:client id="{606710B4-17BF-4E0C-B836-2215C49CEC23}" v="65" dt="2022-04-20T07:21:09.757"/>
    <p1510:client id="{6B095E88-B338-4701-B3A5-46ABACE2D158}" v="3" dt="2022-04-20T07:14:52.046"/>
    <p1510:client id="{84B94140-4048-45C2-A628-0280F8ABF541}" v="3" dt="2022-04-20T07:17:35.805"/>
    <p1510:client id="{9DF489AE-5C66-454B-B75A-4282431B3F13}" v="55" dt="2022-04-20T07:25:44.829"/>
    <p1510:client id="{C69681C0-CCCB-49A3-BBD1-4A91DD887783}" v="13" dt="2022-04-20T07:12:29.082"/>
    <p1510:client id="{DE836D6C-05CB-4400-A577-FF15D345A273}" v="156" dt="2022-04-20T07:17:35.3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vices - Yogeshwaran Rajendran" userId="S::yogeshwaran.rajendran@siriuscom.com::f82e5336-a578-4318-b768-c563ddc48b69" providerId="AD" clId="Web-{C69681C0-CCCB-49A3-BBD1-4A91DD887783}"/>
    <pc:docChg chg="modSld">
      <pc:chgData name="Services - Yogeshwaran Rajendran" userId="S::yogeshwaran.rajendran@siriuscom.com::f82e5336-a578-4318-b768-c563ddc48b69" providerId="AD" clId="Web-{C69681C0-CCCB-49A3-BBD1-4A91DD887783}" dt="2022-04-20T07:12:29.082" v="11"/>
      <pc:docMkLst>
        <pc:docMk/>
      </pc:docMkLst>
      <pc:sldChg chg="delSp modSp">
        <pc:chgData name="Services - Yogeshwaran Rajendran" userId="S::yogeshwaran.rajendran@siriuscom.com::f82e5336-a578-4318-b768-c563ddc48b69" providerId="AD" clId="Web-{C69681C0-CCCB-49A3-BBD1-4A91DD887783}" dt="2022-04-20T07:12:29.082" v="11"/>
        <pc:sldMkLst>
          <pc:docMk/>
          <pc:sldMk cId="1138921090" sldId="259"/>
        </pc:sldMkLst>
        <pc:spChg chg="mod">
          <ac:chgData name="Services - Yogeshwaran Rajendran" userId="S::yogeshwaran.rajendran@siriuscom.com::f82e5336-a578-4318-b768-c563ddc48b69" providerId="AD" clId="Web-{C69681C0-CCCB-49A3-BBD1-4A91DD887783}" dt="2022-04-20T07:12:23.535" v="9" actId="1076"/>
          <ac:spMkLst>
            <pc:docMk/>
            <pc:sldMk cId="1138921090" sldId="259"/>
            <ac:spMk id="2" creationId="{48FAD1A4-831B-0903-9D3E-063B95E18778}"/>
          </ac:spMkLst>
        </pc:spChg>
        <pc:spChg chg="del mod">
          <ac:chgData name="Services - Yogeshwaran Rajendran" userId="S::yogeshwaran.rajendran@siriuscom.com::f82e5336-a578-4318-b768-c563ddc48b69" providerId="AD" clId="Web-{C69681C0-CCCB-49A3-BBD1-4A91DD887783}" dt="2022-04-20T07:12:29.082" v="11"/>
          <ac:spMkLst>
            <pc:docMk/>
            <pc:sldMk cId="1138921090" sldId="259"/>
            <ac:spMk id="3" creationId="{1090BF25-A129-C768-2C47-5E780C9F31D1}"/>
          </ac:spMkLst>
        </pc:spChg>
      </pc:sldChg>
    </pc:docChg>
  </pc:docChgLst>
  <pc:docChgLst>
    <pc:chgData name="Services - Bharath Mikkilineni" userId="S::bharath.mikkilineni@siriuscom.com::d2538d03-7e9a-49d1-873d-c177855d3c2b" providerId="AD" clId="Web-{6B095E88-B338-4701-B3A5-46ABACE2D158}"/>
    <pc:docChg chg="modSld">
      <pc:chgData name="Services - Bharath Mikkilineni" userId="S::bharath.mikkilineni@siriuscom.com::d2538d03-7e9a-49d1-873d-c177855d3c2b" providerId="AD" clId="Web-{6B095E88-B338-4701-B3A5-46ABACE2D158}" dt="2022-04-20T07:14:53.124" v="2"/>
      <pc:docMkLst>
        <pc:docMk/>
      </pc:docMkLst>
      <pc:sldChg chg="addSp modSp mod setBg">
        <pc:chgData name="Services - Bharath Mikkilineni" userId="S::bharath.mikkilineni@siriuscom.com::d2538d03-7e9a-49d1-873d-c177855d3c2b" providerId="AD" clId="Web-{6B095E88-B338-4701-B3A5-46ABACE2D158}" dt="2022-04-20T07:14:53.124" v="2"/>
        <pc:sldMkLst>
          <pc:docMk/>
          <pc:sldMk cId="3674938667" sldId="261"/>
        </pc:sldMkLst>
        <pc:spChg chg="mod">
          <ac:chgData name="Services - Bharath Mikkilineni" userId="S::bharath.mikkilineni@siriuscom.com::d2538d03-7e9a-49d1-873d-c177855d3c2b" providerId="AD" clId="Web-{6B095E88-B338-4701-B3A5-46ABACE2D158}" dt="2022-04-20T07:14:53.124" v="2"/>
          <ac:spMkLst>
            <pc:docMk/>
            <pc:sldMk cId="3674938667" sldId="261"/>
            <ac:spMk id="2" creationId="{CC930406-1564-F615-2392-FE67E7034B00}"/>
          </ac:spMkLst>
        </pc:spChg>
        <pc:spChg chg="mod">
          <ac:chgData name="Services - Bharath Mikkilineni" userId="S::bharath.mikkilineni@siriuscom.com::d2538d03-7e9a-49d1-873d-c177855d3c2b" providerId="AD" clId="Web-{6B095E88-B338-4701-B3A5-46ABACE2D158}" dt="2022-04-20T07:14:53.124" v="2"/>
          <ac:spMkLst>
            <pc:docMk/>
            <pc:sldMk cId="3674938667" sldId="261"/>
            <ac:spMk id="3" creationId="{C6D3FD43-A8EA-E938-C89D-D3E26020E00A}"/>
          </ac:spMkLst>
        </pc:spChg>
        <pc:spChg chg="add">
          <ac:chgData name="Services - Bharath Mikkilineni" userId="S::bharath.mikkilineni@siriuscom.com::d2538d03-7e9a-49d1-873d-c177855d3c2b" providerId="AD" clId="Web-{6B095E88-B338-4701-B3A5-46ABACE2D158}" dt="2022-04-20T07:14:53.124" v="2"/>
          <ac:spMkLst>
            <pc:docMk/>
            <pc:sldMk cId="3674938667" sldId="261"/>
            <ac:spMk id="9" creationId="{C2E4E997-8672-4FFD-B8EC-9932A8E4714B}"/>
          </ac:spMkLst>
        </pc:spChg>
        <pc:grpChg chg="add">
          <ac:chgData name="Services - Bharath Mikkilineni" userId="S::bharath.mikkilineni@siriuscom.com::d2538d03-7e9a-49d1-873d-c177855d3c2b" providerId="AD" clId="Web-{6B095E88-B338-4701-B3A5-46ABACE2D158}" dt="2022-04-20T07:14:53.124" v="2"/>
          <ac:grpSpMkLst>
            <pc:docMk/>
            <pc:sldMk cId="3674938667" sldId="261"/>
            <ac:grpSpMk id="13" creationId="{453E4DEE-E996-40F8-8635-0FF43D7348F9}"/>
          </ac:grpSpMkLst>
        </pc:grpChg>
        <pc:picChg chg="add mod">
          <ac:chgData name="Services - Bharath Mikkilineni" userId="S::bharath.mikkilineni@siriuscom.com::d2538d03-7e9a-49d1-873d-c177855d3c2b" providerId="AD" clId="Web-{6B095E88-B338-4701-B3A5-46ABACE2D158}" dt="2022-04-20T07:14:53.124" v="2"/>
          <ac:picMkLst>
            <pc:docMk/>
            <pc:sldMk cId="3674938667" sldId="261"/>
            <ac:picMk id="4" creationId="{420CA370-53C1-513E-DAE0-96F788A1C887}"/>
          </ac:picMkLst>
        </pc:picChg>
        <pc:picChg chg="add">
          <ac:chgData name="Services - Bharath Mikkilineni" userId="S::bharath.mikkilineni@siriuscom.com::d2538d03-7e9a-49d1-873d-c177855d3c2b" providerId="AD" clId="Web-{6B095E88-B338-4701-B3A5-46ABACE2D158}" dt="2022-04-20T07:14:53.124" v="2"/>
          <ac:picMkLst>
            <pc:docMk/>
            <pc:sldMk cId="3674938667" sldId="261"/>
            <ac:picMk id="11" creationId="{FE6BA9E6-1D9E-4D30-B528-D49FA1342E4E}"/>
          </ac:picMkLst>
        </pc:picChg>
      </pc:sldChg>
    </pc:docChg>
  </pc:docChgLst>
  <pc:docChgLst>
    <pc:chgData name="Services - Yogeshwaran Rajendran" userId="S::yogeshwaran.rajendran@siriuscom.com::f82e5336-a578-4318-b768-c563ddc48b69" providerId="AD" clId="Web-{9DF489AE-5C66-454B-B75A-4282431B3F13}"/>
    <pc:docChg chg="addSld modSld sldOrd">
      <pc:chgData name="Services - Yogeshwaran Rajendran" userId="S::yogeshwaran.rajendran@siriuscom.com::f82e5336-a578-4318-b768-c563ddc48b69" providerId="AD" clId="Web-{9DF489AE-5C66-454B-B75A-4282431B3F13}" dt="2022-04-20T07:25:44.829" v="47" actId="1076"/>
      <pc:docMkLst>
        <pc:docMk/>
      </pc:docMkLst>
      <pc:sldChg chg="addSp delSp modSp">
        <pc:chgData name="Services - Yogeshwaran Rajendran" userId="S::yogeshwaran.rajendran@siriuscom.com::f82e5336-a578-4318-b768-c563ddc48b69" providerId="AD" clId="Web-{9DF489AE-5C66-454B-B75A-4282431B3F13}" dt="2022-04-20T07:23:11.016" v="15" actId="1076"/>
        <pc:sldMkLst>
          <pc:docMk/>
          <pc:sldMk cId="272289096" sldId="264"/>
        </pc:sldMkLst>
        <pc:spChg chg="mod">
          <ac:chgData name="Services - Yogeshwaran Rajendran" userId="S::yogeshwaran.rajendran@siriuscom.com::f82e5336-a578-4318-b768-c563ddc48b69" providerId="AD" clId="Web-{9DF489AE-5C66-454B-B75A-4282431B3F13}" dt="2022-04-20T07:22:17.079" v="3" actId="1076"/>
          <ac:spMkLst>
            <pc:docMk/>
            <pc:sldMk cId="272289096" sldId="264"/>
            <ac:spMk id="2" creationId="{7F31E2A4-BE69-C47C-7517-150D9B5ACC74}"/>
          </ac:spMkLst>
        </pc:spChg>
        <pc:picChg chg="del mod">
          <ac:chgData name="Services - Yogeshwaran Rajendran" userId="S::yogeshwaran.rajendran@siriuscom.com::f82e5336-a578-4318-b768-c563ddc48b69" providerId="AD" clId="Web-{9DF489AE-5C66-454B-B75A-4282431B3F13}" dt="2022-04-20T07:23:11.016" v="15" actId="1076"/>
          <ac:picMkLst>
            <pc:docMk/>
            <pc:sldMk cId="272289096" sldId="264"/>
            <ac:picMk id="4" creationId="{052ABF68-A92E-6B6B-6F12-E1B38EE4461B}"/>
          </ac:picMkLst>
        </pc:picChg>
        <pc:picChg chg="add mod">
          <ac:chgData name="Services - Yogeshwaran Rajendran" userId="S::yogeshwaran.rajendran@siriuscom.com::f82e5336-a578-4318-b768-c563ddc48b69" providerId="AD" clId="Web-{9DF489AE-5C66-454B-B75A-4282431B3F13}" dt="2022-04-20T07:22:47.673" v="10" actId="14100"/>
          <ac:picMkLst>
            <pc:docMk/>
            <pc:sldMk cId="272289096" sldId="264"/>
            <ac:picMk id="6" creationId="{052ABF68-A92E-6B6B-6F12-E1B38EE4461B}"/>
          </ac:picMkLst>
        </pc:picChg>
        <pc:picChg chg="mod">
          <ac:chgData name="Services - Yogeshwaran Rajendran" userId="S::yogeshwaran.rajendran@siriuscom.com::f82e5336-a578-4318-b768-c563ddc48b69" providerId="AD" clId="Web-{9DF489AE-5C66-454B-B75A-4282431B3F13}" dt="2022-04-20T07:23:09.876" v="14" actId="14100"/>
          <ac:picMkLst>
            <pc:docMk/>
            <pc:sldMk cId="272289096" sldId="264"/>
            <ac:picMk id="6" creationId="{4D283F25-7E98-C03D-CFE9-4C5130C3B717}"/>
          </ac:picMkLst>
        </pc:picChg>
      </pc:sldChg>
      <pc:sldChg chg="addSp delSp modSp add ord replId">
        <pc:chgData name="Services - Yogeshwaran Rajendran" userId="S::yogeshwaran.rajendran@siriuscom.com::f82e5336-a578-4318-b768-c563ddc48b69" providerId="AD" clId="Web-{9DF489AE-5C66-454B-B75A-4282431B3F13}" dt="2022-04-20T07:25:44.829" v="47" actId="1076"/>
        <pc:sldMkLst>
          <pc:docMk/>
          <pc:sldMk cId="2117024282" sldId="266"/>
        </pc:sldMkLst>
        <pc:spChg chg="del mod">
          <ac:chgData name="Services - Yogeshwaran Rajendran" userId="S::yogeshwaran.rajendran@siriuscom.com::f82e5336-a578-4318-b768-c563ddc48b69" providerId="AD" clId="Web-{9DF489AE-5C66-454B-B75A-4282431B3F13}" dt="2022-04-20T07:24:35.172" v="21"/>
          <ac:spMkLst>
            <pc:docMk/>
            <pc:sldMk cId="2117024282" sldId="266"/>
            <ac:spMk id="2" creationId="{08E93480-7CBC-1ADD-D74A-983D4E7394B2}"/>
          </ac:spMkLst>
        </pc:spChg>
        <pc:spChg chg="del mod">
          <ac:chgData name="Services - Yogeshwaran Rajendran" userId="S::yogeshwaran.rajendran@siriuscom.com::f82e5336-a578-4318-b768-c563ddc48b69" providerId="AD" clId="Web-{9DF489AE-5C66-454B-B75A-4282431B3F13}" dt="2022-04-20T07:24:36.391" v="23"/>
          <ac:spMkLst>
            <pc:docMk/>
            <pc:sldMk cId="2117024282" sldId="266"/>
            <ac:spMk id="3" creationId="{0F15D4B8-4BBB-8837-88B9-70101BA0A50D}"/>
          </ac:spMkLst>
        </pc:spChg>
        <pc:spChg chg="add mod">
          <ac:chgData name="Services - Yogeshwaran Rajendran" userId="S::yogeshwaran.rajendran@siriuscom.com::f82e5336-a578-4318-b768-c563ddc48b69" providerId="AD" clId="Web-{9DF489AE-5C66-454B-B75A-4282431B3F13}" dt="2022-04-20T07:25:44.829" v="47" actId="1076"/>
          <ac:spMkLst>
            <pc:docMk/>
            <pc:sldMk cId="2117024282" sldId="266"/>
            <ac:spMk id="4" creationId="{F6406970-8EA3-7314-8348-D4F93CF41810}"/>
          </ac:spMkLst>
        </pc:spChg>
        <pc:spChg chg="add del">
          <ac:chgData name="Services - Yogeshwaran Rajendran" userId="S::yogeshwaran.rajendran@siriuscom.com::f82e5336-a578-4318-b768-c563ddc48b69" providerId="AD" clId="Web-{9DF489AE-5C66-454B-B75A-4282431B3F13}" dt="2022-04-20T07:24:51.891" v="29"/>
          <ac:spMkLst>
            <pc:docMk/>
            <pc:sldMk cId="2117024282" sldId="266"/>
            <ac:spMk id="5" creationId="{836DEA52-5079-75C4-216F-A0669BEB163C}"/>
          </ac:spMkLst>
        </pc:spChg>
        <pc:spChg chg="add del mod">
          <ac:chgData name="Services - Yogeshwaran Rajendran" userId="S::yogeshwaran.rajendran@siriuscom.com::f82e5336-a578-4318-b768-c563ddc48b69" providerId="AD" clId="Web-{9DF489AE-5C66-454B-B75A-4282431B3F13}" dt="2022-04-20T07:24:48.282" v="27"/>
          <ac:spMkLst>
            <pc:docMk/>
            <pc:sldMk cId="2117024282" sldId="266"/>
            <ac:spMk id="7" creationId="{BA50724F-4A19-8BA2-B456-88CFAFA0BD83}"/>
          </ac:spMkLst>
        </pc:spChg>
        <pc:spChg chg="add del mod">
          <ac:chgData name="Services - Yogeshwaran Rajendran" userId="S::yogeshwaran.rajendran@siriuscom.com::f82e5336-a578-4318-b768-c563ddc48b69" providerId="AD" clId="Web-{9DF489AE-5C66-454B-B75A-4282431B3F13}" dt="2022-04-20T07:24:50.032" v="28"/>
          <ac:spMkLst>
            <pc:docMk/>
            <pc:sldMk cId="2117024282" sldId="266"/>
            <ac:spMk id="9" creationId="{C7A03223-1ABD-3D06-3FE5-2DEA2AF6830F}"/>
          </ac:spMkLst>
        </pc:spChg>
      </pc:sldChg>
    </pc:docChg>
  </pc:docChgLst>
  <pc:docChgLst>
    <pc:chgData name="Services - Yogeshwaran Rajendran" userId="S::yogeshwaran.rajendran@siriuscom.com::f82e5336-a578-4318-b768-c563ddc48b69" providerId="AD" clId="Web-{606710B4-17BF-4E0C-B836-2215C49CEC23}"/>
    <pc:docChg chg="addSld delSld modSld sldOrd">
      <pc:chgData name="Services - Yogeshwaran Rajendran" userId="S::yogeshwaran.rajendran@siriuscom.com::f82e5336-a578-4318-b768-c563ddc48b69" providerId="AD" clId="Web-{606710B4-17BF-4E0C-B836-2215C49CEC23}" dt="2022-04-20T07:21:09.757" v="63"/>
      <pc:docMkLst>
        <pc:docMk/>
      </pc:docMkLst>
      <pc:sldChg chg="modSp">
        <pc:chgData name="Services - Yogeshwaran Rajendran" userId="S::yogeshwaran.rajendran@siriuscom.com::f82e5336-a578-4318-b768-c563ddc48b69" providerId="AD" clId="Web-{606710B4-17BF-4E0C-B836-2215C49CEC23}" dt="2022-04-20T07:20:43.726" v="60" actId="20577"/>
        <pc:sldMkLst>
          <pc:docMk/>
          <pc:sldMk cId="1938868235" sldId="260"/>
        </pc:sldMkLst>
        <pc:spChg chg="mod">
          <ac:chgData name="Services - Yogeshwaran Rajendran" userId="S::yogeshwaran.rajendran@siriuscom.com::f82e5336-a578-4318-b768-c563ddc48b69" providerId="AD" clId="Web-{606710B4-17BF-4E0C-B836-2215C49CEC23}" dt="2022-04-20T07:20:36.789" v="58" actId="20577"/>
          <ac:spMkLst>
            <pc:docMk/>
            <pc:sldMk cId="1938868235" sldId="260"/>
            <ac:spMk id="2" creationId="{6DF3D4C5-A34C-CDBA-3799-DD0E9253CFEF}"/>
          </ac:spMkLst>
        </pc:spChg>
        <pc:spChg chg="mod">
          <ac:chgData name="Services - Yogeshwaran Rajendran" userId="S::yogeshwaran.rajendran@siriuscom.com::f82e5336-a578-4318-b768-c563ddc48b69" providerId="AD" clId="Web-{606710B4-17BF-4E0C-B836-2215C49CEC23}" dt="2022-04-20T07:20:43.726" v="60" actId="20577"/>
          <ac:spMkLst>
            <pc:docMk/>
            <pc:sldMk cId="1938868235" sldId="260"/>
            <ac:spMk id="3" creationId="{D381F789-6F7C-5F8D-7558-5FAFB7165104}"/>
          </ac:spMkLst>
        </pc:spChg>
      </pc:sldChg>
      <pc:sldChg chg="new del ord">
        <pc:chgData name="Services - Yogeshwaran Rajendran" userId="S::yogeshwaran.rajendran@siriuscom.com::f82e5336-a578-4318-b768-c563ddc48b69" providerId="AD" clId="Web-{606710B4-17BF-4E0C-B836-2215C49CEC23}" dt="2022-04-20T07:21:09.757" v="63"/>
        <pc:sldMkLst>
          <pc:docMk/>
          <pc:sldMk cId="1497445329" sldId="263"/>
        </pc:sldMkLst>
      </pc:sldChg>
    </pc:docChg>
  </pc:docChgLst>
  <pc:docChgLst>
    <pc:chgData name="Services - Bharath Mikkilineni" userId="S::bharath.mikkilineni@siriuscom.com::d2538d03-7e9a-49d1-873d-c177855d3c2b" providerId="AD" clId="Web-{249A0C56-F6F4-4581-81E5-E9EA4CFCA1A3}"/>
    <pc:docChg chg="addSld modSld">
      <pc:chgData name="Services - Bharath Mikkilineni" userId="S::bharath.mikkilineni@siriuscom.com::d2538d03-7e9a-49d1-873d-c177855d3c2b" providerId="AD" clId="Web-{249A0C56-F6F4-4581-81E5-E9EA4CFCA1A3}" dt="2022-04-20T07:25:53.223" v="318" actId="1076"/>
      <pc:docMkLst>
        <pc:docMk/>
      </pc:docMkLst>
      <pc:sldChg chg="addSp modSp mod setBg setClrOvrMap">
        <pc:chgData name="Services - Bharath Mikkilineni" userId="S::bharath.mikkilineni@siriuscom.com::d2538d03-7e9a-49d1-873d-c177855d3c2b" providerId="AD" clId="Web-{249A0C56-F6F4-4581-81E5-E9EA4CFCA1A3}" dt="2022-04-20T07:20:38.344" v="107"/>
        <pc:sldMkLst>
          <pc:docMk/>
          <pc:sldMk cId="2122589258" sldId="262"/>
        </pc:sldMkLst>
        <pc:spChg chg="mod">
          <ac:chgData name="Services - Bharath Mikkilineni" userId="S::bharath.mikkilineni@siriuscom.com::d2538d03-7e9a-49d1-873d-c177855d3c2b" providerId="AD" clId="Web-{249A0C56-F6F4-4581-81E5-E9EA4CFCA1A3}" dt="2022-04-20T07:20:38.344" v="107"/>
          <ac:spMkLst>
            <pc:docMk/>
            <pc:sldMk cId="2122589258" sldId="262"/>
            <ac:spMk id="2" creationId="{6693A8EB-CA37-2E88-8A27-9C1E93A09FFB}"/>
          </ac:spMkLst>
        </pc:spChg>
        <pc:spChg chg="mod">
          <ac:chgData name="Services - Bharath Mikkilineni" userId="S::bharath.mikkilineni@siriuscom.com::d2538d03-7e9a-49d1-873d-c177855d3c2b" providerId="AD" clId="Web-{249A0C56-F6F4-4581-81E5-E9EA4CFCA1A3}" dt="2022-04-20T07:20:38.344" v="107"/>
          <ac:spMkLst>
            <pc:docMk/>
            <pc:sldMk cId="2122589258" sldId="262"/>
            <ac:spMk id="3" creationId="{CE5F565B-196B-184E-B259-17FFB229A1C6}"/>
          </ac:spMkLst>
        </pc:spChg>
        <pc:spChg chg="add">
          <ac:chgData name="Services - Bharath Mikkilineni" userId="S::bharath.mikkilineni@siriuscom.com::d2538d03-7e9a-49d1-873d-c177855d3c2b" providerId="AD" clId="Web-{249A0C56-F6F4-4581-81E5-E9EA4CFCA1A3}" dt="2022-04-20T07:20:38.344" v="107"/>
          <ac:spMkLst>
            <pc:docMk/>
            <pc:sldMk cId="2122589258" sldId="262"/>
            <ac:spMk id="9" creationId="{6697F791-5FFA-4164-899F-EB52EA72B024}"/>
          </ac:spMkLst>
        </pc:spChg>
        <pc:spChg chg="add">
          <ac:chgData name="Services - Bharath Mikkilineni" userId="S::bharath.mikkilineni@siriuscom.com::d2538d03-7e9a-49d1-873d-c177855d3c2b" providerId="AD" clId="Web-{249A0C56-F6F4-4581-81E5-E9EA4CFCA1A3}" dt="2022-04-20T07:20:38.344" v="107"/>
          <ac:spMkLst>
            <pc:docMk/>
            <pc:sldMk cId="2122589258" sldId="262"/>
            <ac:spMk id="13" creationId="{B773AB25-A422-41AA-9737-5E04C1966DE1}"/>
          </ac:spMkLst>
        </pc:spChg>
        <pc:grpChg chg="add">
          <ac:chgData name="Services - Bharath Mikkilineni" userId="S::bharath.mikkilineni@siriuscom.com::d2538d03-7e9a-49d1-873d-c177855d3c2b" providerId="AD" clId="Web-{249A0C56-F6F4-4581-81E5-E9EA4CFCA1A3}" dt="2022-04-20T07:20:38.344" v="107"/>
          <ac:grpSpMkLst>
            <pc:docMk/>
            <pc:sldMk cId="2122589258" sldId="262"/>
            <ac:grpSpMk id="17" creationId="{6AD0D387-1584-4477-B5F8-52B50D4F2205}"/>
          </ac:grpSpMkLst>
        </pc:grpChg>
        <pc:picChg chg="add mod">
          <ac:chgData name="Services - Bharath Mikkilineni" userId="S::bharath.mikkilineni@siriuscom.com::d2538d03-7e9a-49d1-873d-c177855d3c2b" providerId="AD" clId="Web-{249A0C56-F6F4-4581-81E5-E9EA4CFCA1A3}" dt="2022-04-20T07:20:38.344" v="107"/>
          <ac:picMkLst>
            <pc:docMk/>
            <pc:sldMk cId="2122589258" sldId="262"/>
            <ac:picMk id="4" creationId="{C8A260F5-30E8-B4A9-F525-19CCE95EB832}"/>
          </ac:picMkLst>
        </pc:picChg>
        <pc:picChg chg="add">
          <ac:chgData name="Services - Bharath Mikkilineni" userId="S::bharath.mikkilineni@siriuscom.com::d2538d03-7e9a-49d1-873d-c177855d3c2b" providerId="AD" clId="Web-{249A0C56-F6F4-4581-81E5-E9EA4CFCA1A3}" dt="2022-04-20T07:20:38.344" v="107"/>
          <ac:picMkLst>
            <pc:docMk/>
            <pc:sldMk cId="2122589258" sldId="262"/>
            <ac:picMk id="11" creationId="{4E28A1A9-FB81-4816-AAEA-C3B430946951}"/>
          </ac:picMkLst>
        </pc:picChg>
        <pc:picChg chg="add">
          <ac:chgData name="Services - Bharath Mikkilineni" userId="S::bharath.mikkilineni@siriuscom.com::d2538d03-7e9a-49d1-873d-c177855d3c2b" providerId="AD" clId="Web-{249A0C56-F6F4-4581-81E5-E9EA4CFCA1A3}" dt="2022-04-20T07:20:38.344" v="107"/>
          <ac:picMkLst>
            <pc:docMk/>
            <pc:sldMk cId="2122589258" sldId="262"/>
            <ac:picMk id="15" creationId="{AF0552B8-DE8C-40DF-B29F-1728E6A10619}"/>
          </ac:picMkLst>
        </pc:picChg>
      </pc:sldChg>
      <pc:sldChg chg="addSp delSp modSp new">
        <pc:chgData name="Services - Bharath Mikkilineni" userId="S::bharath.mikkilineni@siriuscom.com::d2538d03-7e9a-49d1-873d-c177855d3c2b" providerId="AD" clId="Web-{249A0C56-F6F4-4581-81E5-E9EA4CFCA1A3}" dt="2022-04-20T07:25:53.223" v="318" actId="1076"/>
        <pc:sldMkLst>
          <pc:docMk/>
          <pc:sldMk cId="272289096" sldId="264"/>
        </pc:sldMkLst>
        <pc:spChg chg="mod">
          <ac:chgData name="Services - Bharath Mikkilineni" userId="S::bharath.mikkilineni@siriuscom.com::d2538d03-7e9a-49d1-873d-c177855d3c2b" providerId="AD" clId="Web-{249A0C56-F6F4-4581-81E5-E9EA4CFCA1A3}" dt="2022-04-20T07:21:21.329" v="120" actId="20577"/>
          <ac:spMkLst>
            <pc:docMk/>
            <pc:sldMk cId="272289096" sldId="264"/>
            <ac:spMk id="2" creationId="{7F31E2A4-BE69-C47C-7517-150D9B5ACC74}"/>
          </ac:spMkLst>
        </pc:spChg>
        <pc:spChg chg="add del mod">
          <ac:chgData name="Services - Bharath Mikkilineni" userId="S::bharath.mikkilineni@siriuscom.com::d2538d03-7e9a-49d1-873d-c177855d3c2b" providerId="AD" clId="Web-{249A0C56-F6F4-4581-81E5-E9EA4CFCA1A3}" dt="2022-04-20T07:22:46.408" v="194" actId="20577"/>
          <ac:spMkLst>
            <pc:docMk/>
            <pc:sldMk cId="272289096" sldId="264"/>
            <ac:spMk id="3" creationId="{A3FC1F9F-378F-B08D-AFFA-84A7BB361C73}"/>
          </ac:spMkLst>
        </pc:spChg>
        <pc:spChg chg="add del">
          <ac:chgData name="Services - Bharath Mikkilineni" userId="S::bharath.mikkilineni@siriuscom.com::d2538d03-7e9a-49d1-873d-c177855d3c2b" providerId="AD" clId="Web-{249A0C56-F6F4-4581-81E5-E9EA4CFCA1A3}" dt="2022-04-20T07:21:58.423" v="126"/>
          <ac:spMkLst>
            <pc:docMk/>
            <pc:sldMk cId="272289096" sldId="264"/>
            <ac:spMk id="5" creationId="{C6012898-294E-4DF7-4D41-D3D6DFEF29B5}"/>
          </ac:spMkLst>
        </pc:spChg>
        <pc:picChg chg="mod">
          <ac:chgData name="Services - Bharath Mikkilineni" userId="S::bharath.mikkilineni@siriuscom.com::d2538d03-7e9a-49d1-873d-c177855d3c2b" providerId="AD" clId="Web-{249A0C56-F6F4-4581-81E5-E9EA4CFCA1A3}" dt="2022-04-20T07:25:53.223" v="318" actId="1076"/>
          <ac:picMkLst>
            <pc:docMk/>
            <pc:sldMk cId="272289096" sldId="264"/>
            <ac:picMk id="4" creationId="{052ABF68-A92E-6B6B-6F12-E1B38EE4461B}"/>
          </ac:picMkLst>
        </pc:picChg>
        <pc:picChg chg="add del mod ord">
          <ac:chgData name="Services - Bharath Mikkilineni" userId="S::bharath.mikkilineni@siriuscom.com::d2538d03-7e9a-49d1-873d-c177855d3c2b" providerId="AD" clId="Web-{249A0C56-F6F4-4581-81E5-E9EA4CFCA1A3}" dt="2022-04-20T07:22:00.845" v="128"/>
          <ac:picMkLst>
            <pc:docMk/>
            <pc:sldMk cId="272289096" sldId="264"/>
            <ac:picMk id="4" creationId="{AAF28776-B7B8-C29F-11B4-513E16B4D6FA}"/>
          </ac:picMkLst>
        </pc:picChg>
        <pc:picChg chg="add mod">
          <ac:chgData name="Services - Bharath Mikkilineni" userId="S::bharath.mikkilineni@siriuscom.com::d2538d03-7e9a-49d1-873d-c177855d3c2b" providerId="AD" clId="Web-{249A0C56-F6F4-4581-81E5-E9EA4CFCA1A3}" dt="2022-04-20T07:22:58.471" v="199" actId="1076"/>
          <ac:picMkLst>
            <pc:docMk/>
            <pc:sldMk cId="272289096" sldId="264"/>
            <ac:picMk id="6" creationId="{4D283F25-7E98-C03D-CFE9-4C5130C3B717}"/>
          </ac:picMkLst>
        </pc:picChg>
      </pc:sldChg>
      <pc:sldChg chg="addSp modSp new">
        <pc:chgData name="Services - Bharath Mikkilineni" userId="S::bharath.mikkilineni@siriuscom.com::d2538d03-7e9a-49d1-873d-c177855d3c2b" providerId="AD" clId="Web-{249A0C56-F6F4-4581-81E5-E9EA4CFCA1A3}" dt="2022-04-20T07:25:19.129" v="316" actId="1076"/>
        <pc:sldMkLst>
          <pc:docMk/>
          <pc:sldMk cId="447104393" sldId="265"/>
        </pc:sldMkLst>
        <pc:spChg chg="mod">
          <ac:chgData name="Services - Bharath Mikkilineni" userId="S::bharath.mikkilineni@siriuscom.com::d2538d03-7e9a-49d1-873d-c177855d3c2b" providerId="AD" clId="Web-{249A0C56-F6F4-4581-81E5-E9EA4CFCA1A3}" dt="2022-04-20T07:23:27.440" v="214" actId="20577"/>
          <ac:spMkLst>
            <pc:docMk/>
            <pc:sldMk cId="447104393" sldId="265"/>
            <ac:spMk id="2" creationId="{20F2118E-3B7E-27A3-BD0A-72A9DB36D43A}"/>
          </ac:spMkLst>
        </pc:spChg>
        <pc:spChg chg="mod">
          <ac:chgData name="Services - Bharath Mikkilineni" userId="S::bharath.mikkilineni@siriuscom.com::d2538d03-7e9a-49d1-873d-c177855d3c2b" providerId="AD" clId="Web-{249A0C56-F6F4-4581-81E5-E9EA4CFCA1A3}" dt="2022-04-20T07:24:51.988" v="306" actId="20577"/>
          <ac:spMkLst>
            <pc:docMk/>
            <pc:sldMk cId="447104393" sldId="265"/>
            <ac:spMk id="3" creationId="{59D94039-16DA-51D4-6C45-A099CFAB8AC9}"/>
          </ac:spMkLst>
        </pc:spChg>
        <pc:picChg chg="add mod">
          <ac:chgData name="Services - Bharath Mikkilineni" userId="S::bharath.mikkilineni@siriuscom.com::d2538d03-7e9a-49d1-873d-c177855d3c2b" providerId="AD" clId="Web-{249A0C56-F6F4-4581-81E5-E9EA4CFCA1A3}" dt="2022-04-20T07:25:19.129" v="316" actId="1076"/>
          <ac:picMkLst>
            <pc:docMk/>
            <pc:sldMk cId="447104393" sldId="265"/>
            <ac:picMk id="4" creationId="{1093082F-8F69-4977-AF41-26B37DA4A74B}"/>
          </ac:picMkLst>
        </pc:picChg>
      </pc:sldChg>
    </pc:docChg>
  </pc:docChgLst>
  <pc:docChgLst>
    <pc:chgData name="Services - Yogeshwaran Rajendran" userId="S::yogeshwaran.rajendran@siriuscom.com::f82e5336-a578-4318-b768-c563ddc48b69" providerId="AD" clId="Web-{29217CDC-ADB6-458A-B459-90BDCB16562C}"/>
    <pc:docChg chg="modSld">
      <pc:chgData name="Services - Yogeshwaran Rajendran" userId="S::yogeshwaran.rajendran@siriuscom.com::f82e5336-a578-4318-b768-c563ddc48b69" providerId="AD" clId="Web-{29217CDC-ADB6-458A-B459-90BDCB16562C}" dt="2022-04-20T07:11:12.057" v="9" actId="1076"/>
      <pc:docMkLst>
        <pc:docMk/>
      </pc:docMkLst>
      <pc:sldChg chg="addSp delSp modSp">
        <pc:chgData name="Services - Yogeshwaran Rajendran" userId="S::yogeshwaran.rajendran@siriuscom.com::f82e5336-a578-4318-b768-c563ddc48b69" providerId="AD" clId="Web-{29217CDC-ADB6-458A-B459-90BDCB16562C}" dt="2022-04-20T07:11:12.057" v="9" actId="1076"/>
        <pc:sldMkLst>
          <pc:docMk/>
          <pc:sldMk cId="1352108478" sldId="258"/>
        </pc:sldMkLst>
        <pc:spChg chg="add del mod">
          <ac:chgData name="Services - Yogeshwaran Rajendran" userId="S::yogeshwaran.rajendran@siriuscom.com::f82e5336-a578-4318-b768-c563ddc48b69" providerId="AD" clId="Web-{29217CDC-ADB6-458A-B459-90BDCB16562C}" dt="2022-04-20T07:11:00.011" v="2"/>
          <ac:spMkLst>
            <pc:docMk/>
            <pc:sldMk cId="1352108478" sldId="258"/>
            <ac:spMk id="4" creationId="{E62B629D-35D3-68D3-4992-427C745D4546}"/>
          </ac:spMkLst>
        </pc:spChg>
        <pc:picChg chg="mod">
          <ac:chgData name="Services - Yogeshwaran Rajendran" userId="S::yogeshwaran.rajendran@siriuscom.com::f82e5336-a578-4318-b768-c563ddc48b69" providerId="AD" clId="Web-{29217CDC-ADB6-458A-B459-90BDCB16562C}" dt="2022-04-20T07:11:05.057" v="5" actId="1076"/>
          <ac:picMkLst>
            <pc:docMk/>
            <pc:sldMk cId="1352108478" sldId="258"/>
            <ac:picMk id="1026" creationId="{C923842A-C082-67C7-D8EB-D8EAE7520174}"/>
          </ac:picMkLst>
        </pc:picChg>
        <pc:picChg chg="del">
          <ac:chgData name="Services - Yogeshwaran Rajendran" userId="S::yogeshwaran.rajendran@siriuscom.com::f82e5336-a578-4318-b768-c563ddc48b69" providerId="AD" clId="Web-{29217CDC-ADB6-458A-B459-90BDCB16562C}" dt="2022-04-20T07:10:49.230" v="0"/>
          <ac:picMkLst>
            <pc:docMk/>
            <pc:sldMk cId="1352108478" sldId="258"/>
            <ac:picMk id="1028" creationId="{3276E4BA-0684-C3B6-33E8-EDB28DD9F541}"/>
          </ac:picMkLst>
        </pc:picChg>
        <pc:picChg chg="mod">
          <ac:chgData name="Services - Yogeshwaran Rajendran" userId="S::yogeshwaran.rajendran@siriuscom.com::f82e5336-a578-4318-b768-c563ddc48b69" providerId="AD" clId="Web-{29217CDC-ADB6-458A-B459-90BDCB16562C}" dt="2022-04-20T07:11:12.057" v="9" actId="1076"/>
          <ac:picMkLst>
            <pc:docMk/>
            <pc:sldMk cId="1352108478" sldId="258"/>
            <ac:picMk id="1030" creationId="{3588B3C7-4850-71F6-1B5D-7CF76E61235D}"/>
          </ac:picMkLst>
        </pc:picChg>
        <pc:picChg chg="mod">
          <ac:chgData name="Services - Yogeshwaran Rajendran" userId="S::yogeshwaran.rajendran@siriuscom.com::f82e5336-a578-4318-b768-c563ddc48b69" providerId="AD" clId="Web-{29217CDC-ADB6-458A-B459-90BDCB16562C}" dt="2022-04-20T07:11:10.557" v="8" actId="1076"/>
          <ac:picMkLst>
            <pc:docMk/>
            <pc:sldMk cId="1352108478" sldId="258"/>
            <ac:picMk id="1032" creationId="{1A58D653-70FA-F376-71F9-A4772A6333B6}"/>
          </ac:picMkLst>
        </pc:picChg>
        <pc:picChg chg="mod">
          <ac:chgData name="Services - Yogeshwaran Rajendran" userId="S::yogeshwaran.rajendran@siriuscom.com::f82e5336-a578-4318-b768-c563ddc48b69" providerId="AD" clId="Web-{29217CDC-ADB6-458A-B459-90BDCB16562C}" dt="2022-04-20T07:11:08.495" v="7" actId="1076"/>
          <ac:picMkLst>
            <pc:docMk/>
            <pc:sldMk cId="1352108478" sldId="258"/>
            <ac:picMk id="1034" creationId="{0E822521-06F4-7E8A-3F13-E3B60FDB4001}"/>
          </ac:picMkLst>
        </pc:picChg>
        <pc:picChg chg="mod">
          <ac:chgData name="Services - Yogeshwaran Rajendran" userId="S::yogeshwaran.rajendran@siriuscom.com::f82e5336-a578-4318-b768-c563ddc48b69" providerId="AD" clId="Web-{29217CDC-ADB6-458A-B459-90BDCB16562C}" dt="2022-04-20T07:11:03.370" v="4" actId="1076"/>
          <ac:picMkLst>
            <pc:docMk/>
            <pc:sldMk cId="1352108478" sldId="258"/>
            <ac:picMk id="1036" creationId="{31FD98F8-502D-45D6-E0F4-9F668E4C7DCA}"/>
          </ac:picMkLst>
        </pc:picChg>
      </pc:sldChg>
    </pc:docChg>
  </pc:docChgLst>
  <pc:docChgLst>
    <pc:chgData name="Services - Yogeshwaran Rajendran" userId="S::yogeshwaran.rajendran@siriuscom.com::f82e5336-a578-4318-b768-c563ddc48b69" providerId="AD" clId="Web-{DE836D6C-05CB-4400-A577-FF15D345A273}"/>
    <pc:docChg chg="modSld">
      <pc:chgData name="Services - Yogeshwaran Rajendran" userId="S::yogeshwaran.rajendran@siriuscom.com::f82e5336-a578-4318-b768-c563ddc48b69" providerId="AD" clId="Web-{DE836D6C-05CB-4400-A577-FF15D345A273}" dt="2022-04-20T07:17:35.376" v="104" actId="14100"/>
      <pc:docMkLst>
        <pc:docMk/>
      </pc:docMkLst>
      <pc:sldChg chg="addSp delSp modSp">
        <pc:chgData name="Services - Yogeshwaran Rajendran" userId="S::yogeshwaran.rajendran@siriuscom.com::f82e5336-a578-4318-b768-c563ddc48b69" providerId="AD" clId="Web-{DE836D6C-05CB-4400-A577-FF15D345A273}" dt="2022-04-20T07:13:38.204" v="8"/>
        <pc:sldMkLst>
          <pc:docMk/>
          <pc:sldMk cId="507360420" sldId="256"/>
        </pc:sldMkLst>
        <pc:picChg chg="add del mod">
          <ac:chgData name="Services - Yogeshwaran Rajendran" userId="S::yogeshwaran.rajendran@siriuscom.com::f82e5336-a578-4318-b768-c563ddc48b69" providerId="AD" clId="Web-{DE836D6C-05CB-4400-A577-FF15D345A273}" dt="2022-04-20T07:13:38.204" v="8"/>
          <ac:picMkLst>
            <pc:docMk/>
            <pc:sldMk cId="507360420" sldId="256"/>
            <ac:picMk id="4" creationId="{574B2C7B-ED63-ED59-BA39-7CE3389D1DC1}"/>
          </ac:picMkLst>
        </pc:picChg>
        <pc:picChg chg="add del mod">
          <ac:chgData name="Services - Yogeshwaran Rajendran" userId="S::yogeshwaran.rajendran@siriuscom.com::f82e5336-a578-4318-b768-c563ddc48b69" providerId="AD" clId="Web-{DE836D6C-05CB-4400-A577-FF15D345A273}" dt="2022-04-20T07:13:38.204" v="7"/>
          <ac:picMkLst>
            <pc:docMk/>
            <pc:sldMk cId="507360420" sldId="256"/>
            <ac:picMk id="5" creationId="{E31ABA35-6972-7E01-3C01-0F9F674507AE}"/>
          </ac:picMkLst>
        </pc:picChg>
        <pc:picChg chg="add del mod">
          <ac:chgData name="Services - Yogeshwaran Rajendran" userId="S::yogeshwaran.rajendran@siriuscom.com::f82e5336-a578-4318-b768-c563ddc48b69" providerId="AD" clId="Web-{DE836D6C-05CB-4400-A577-FF15D345A273}" dt="2022-04-20T07:13:38.204" v="6"/>
          <ac:picMkLst>
            <pc:docMk/>
            <pc:sldMk cId="507360420" sldId="256"/>
            <ac:picMk id="6" creationId="{DB2880DE-5F7C-EEF1-680D-7677C6629A20}"/>
          </ac:picMkLst>
        </pc:picChg>
      </pc:sldChg>
      <pc:sldChg chg="addSp delSp modSp">
        <pc:chgData name="Services - Yogeshwaran Rajendran" userId="S::yogeshwaran.rajendran@siriuscom.com::f82e5336-a578-4318-b768-c563ddc48b69" providerId="AD" clId="Web-{DE836D6C-05CB-4400-A577-FF15D345A273}" dt="2022-04-20T07:17:35.376" v="104" actId="14100"/>
        <pc:sldMkLst>
          <pc:docMk/>
          <pc:sldMk cId="1138921090" sldId="259"/>
        </pc:sldMkLst>
        <pc:spChg chg="add mod">
          <ac:chgData name="Services - Yogeshwaran Rajendran" userId="S::yogeshwaran.rajendran@siriuscom.com::f82e5336-a578-4318-b768-c563ddc48b69" providerId="AD" clId="Web-{DE836D6C-05CB-4400-A577-FF15D345A273}" dt="2022-04-20T07:15:25.641" v="49" actId="1076"/>
          <ac:spMkLst>
            <pc:docMk/>
            <pc:sldMk cId="1138921090" sldId="259"/>
            <ac:spMk id="9" creationId="{968B33E2-C252-28FE-E542-574844EC8167}"/>
          </ac:spMkLst>
        </pc:spChg>
        <pc:spChg chg="add mod">
          <ac:chgData name="Services - Yogeshwaran Rajendran" userId="S::yogeshwaran.rajendran@siriuscom.com::f82e5336-a578-4318-b768-c563ddc48b69" providerId="AD" clId="Web-{DE836D6C-05CB-4400-A577-FF15D345A273}" dt="2022-04-20T07:15:35.079" v="52" actId="20577"/>
          <ac:spMkLst>
            <pc:docMk/>
            <pc:sldMk cId="1138921090" sldId="259"/>
            <ac:spMk id="10" creationId="{B72B25C9-D884-79ED-3A5A-B49AF446FB87}"/>
          </ac:spMkLst>
        </pc:spChg>
        <pc:spChg chg="add mod">
          <ac:chgData name="Services - Yogeshwaran Rajendran" userId="S::yogeshwaran.rajendran@siriuscom.com::f82e5336-a578-4318-b768-c563ddc48b69" providerId="AD" clId="Web-{DE836D6C-05CB-4400-A577-FF15D345A273}" dt="2022-04-20T07:16:06.735" v="78" actId="20577"/>
          <ac:spMkLst>
            <pc:docMk/>
            <pc:sldMk cId="1138921090" sldId="259"/>
            <ac:spMk id="11" creationId="{45693B27-71DB-6A5F-5176-04B36C25CAD5}"/>
          </ac:spMkLst>
        </pc:spChg>
        <pc:spChg chg="add mod">
          <ac:chgData name="Services - Yogeshwaran Rajendran" userId="S::yogeshwaran.rajendran@siriuscom.com::f82e5336-a578-4318-b768-c563ddc48b69" providerId="AD" clId="Web-{DE836D6C-05CB-4400-A577-FF15D345A273}" dt="2022-04-20T07:16:22.266" v="88" actId="1076"/>
          <ac:spMkLst>
            <pc:docMk/>
            <pc:sldMk cId="1138921090" sldId="259"/>
            <ac:spMk id="12" creationId="{140BB9FD-5EA7-3E6B-ECDF-C2D1EFB04FBA}"/>
          </ac:spMkLst>
        </pc:spChg>
        <pc:picChg chg="add del mod">
          <ac:chgData name="Services - Yogeshwaran Rajendran" userId="S::yogeshwaran.rajendran@siriuscom.com::f82e5336-a578-4318-b768-c563ddc48b69" providerId="AD" clId="Web-{DE836D6C-05CB-4400-A577-FF15D345A273}" dt="2022-04-20T07:13:51.110" v="15"/>
          <ac:picMkLst>
            <pc:docMk/>
            <pc:sldMk cId="1138921090" sldId="259"/>
            <ac:picMk id="3" creationId="{B9A4E39D-8BC1-15CD-5F9E-9D7EC851FF47}"/>
          </ac:picMkLst>
        </pc:picChg>
        <pc:picChg chg="add mod">
          <ac:chgData name="Services - Yogeshwaran Rajendran" userId="S::yogeshwaran.rajendran@siriuscom.com::f82e5336-a578-4318-b768-c563ddc48b69" providerId="AD" clId="Web-{DE836D6C-05CB-4400-A577-FF15D345A273}" dt="2022-04-20T07:14:15.579" v="27" actId="1076"/>
          <ac:picMkLst>
            <pc:docMk/>
            <pc:sldMk cId="1138921090" sldId="259"/>
            <ac:picMk id="4" creationId="{9927D932-7D05-70C9-4ACD-06A9973179C8}"/>
          </ac:picMkLst>
        </pc:picChg>
        <pc:picChg chg="add mod">
          <ac:chgData name="Services - Yogeshwaran Rajendran" userId="S::yogeshwaran.rajendran@siriuscom.com::f82e5336-a578-4318-b768-c563ddc48b69" providerId="AD" clId="Web-{DE836D6C-05CB-4400-A577-FF15D345A273}" dt="2022-04-20T07:14:07.719" v="22" actId="1076"/>
          <ac:picMkLst>
            <pc:docMk/>
            <pc:sldMk cId="1138921090" sldId="259"/>
            <ac:picMk id="5" creationId="{37B60213-B562-99FF-2DEB-F87A7C937410}"/>
          </ac:picMkLst>
        </pc:picChg>
        <pc:picChg chg="add mod">
          <ac:chgData name="Services - Yogeshwaran Rajendran" userId="S::yogeshwaran.rajendran@siriuscom.com::f82e5336-a578-4318-b768-c563ddc48b69" providerId="AD" clId="Web-{DE836D6C-05CB-4400-A577-FF15D345A273}" dt="2022-04-20T07:14:19.188" v="28" actId="1076"/>
          <ac:picMkLst>
            <pc:docMk/>
            <pc:sldMk cId="1138921090" sldId="259"/>
            <ac:picMk id="6" creationId="{EBE89976-C468-A15E-D114-3848F3EF14D5}"/>
          </ac:picMkLst>
        </pc:picChg>
        <pc:picChg chg="add mod">
          <ac:chgData name="Services - Yogeshwaran Rajendran" userId="S::yogeshwaran.rajendran@siriuscom.com::f82e5336-a578-4318-b768-c563ddc48b69" providerId="AD" clId="Web-{DE836D6C-05CB-4400-A577-FF15D345A273}" dt="2022-04-20T07:14:21.704" v="29" actId="1076"/>
          <ac:picMkLst>
            <pc:docMk/>
            <pc:sldMk cId="1138921090" sldId="259"/>
            <ac:picMk id="7" creationId="{B1E7D02E-E27E-C9DC-35F1-D5EE6133D59D}"/>
          </ac:picMkLst>
        </pc:picChg>
        <pc:cxnChg chg="add mod">
          <ac:chgData name="Services - Yogeshwaran Rajendran" userId="S::yogeshwaran.rajendran@siriuscom.com::f82e5336-a578-4318-b768-c563ddc48b69" providerId="AD" clId="Web-{DE836D6C-05CB-4400-A577-FF15D345A273}" dt="2022-04-20T07:17:05.391" v="97"/>
          <ac:cxnSpMkLst>
            <pc:docMk/>
            <pc:sldMk cId="1138921090" sldId="259"/>
            <ac:cxnSpMk id="8" creationId="{27F85FBB-B049-EE54-AFE9-1B7B4413B187}"/>
          </ac:cxnSpMkLst>
        </pc:cxnChg>
        <pc:cxnChg chg="add mod">
          <ac:chgData name="Services - Yogeshwaran Rajendran" userId="S::yogeshwaran.rajendran@siriuscom.com::f82e5336-a578-4318-b768-c563ddc48b69" providerId="AD" clId="Web-{DE836D6C-05CB-4400-A577-FF15D345A273}" dt="2022-04-20T07:17:05.391" v="98"/>
          <ac:cxnSpMkLst>
            <pc:docMk/>
            <pc:sldMk cId="1138921090" sldId="259"/>
            <ac:cxnSpMk id="13" creationId="{D6DF608F-F612-90A1-9C4D-33A8F2837DA8}"/>
          </ac:cxnSpMkLst>
        </pc:cxnChg>
        <pc:cxnChg chg="add mod">
          <ac:chgData name="Services - Yogeshwaran Rajendran" userId="S::yogeshwaran.rajendran@siriuscom.com::f82e5336-a578-4318-b768-c563ddc48b69" providerId="AD" clId="Web-{DE836D6C-05CB-4400-A577-FF15D345A273}" dt="2022-04-20T07:16:55.298" v="96"/>
          <ac:cxnSpMkLst>
            <pc:docMk/>
            <pc:sldMk cId="1138921090" sldId="259"/>
            <ac:cxnSpMk id="14" creationId="{F68F60A8-0E55-3565-4F46-48A439045BC4}"/>
          </ac:cxnSpMkLst>
        </pc:cxnChg>
        <pc:cxnChg chg="add mod">
          <ac:chgData name="Services - Yogeshwaran Rajendran" userId="S::yogeshwaran.rajendran@siriuscom.com::f82e5336-a578-4318-b768-c563ddc48b69" providerId="AD" clId="Web-{DE836D6C-05CB-4400-A577-FF15D345A273}" dt="2022-04-20T07:17:35.376" v="104" actId="14100"/>
          <ac:cxnSpMkLst>
            <pc:docMk/>
            <pc:sldMk cId="1138921090" sldId="259"/>
            <ac:cxnSpMk id="15" creationId="{9AC88A14-0015-11E6-199B-BDD54B104AD8}"/>
          </ac:cxnSpMkLst>
        </pc:cxnChg>
      </pc:sldChg>
    </pc:docChg>
  </pc:docChgLst>
  <pc:docChgLst>
    <pc:chgData name="Services - Bharath Mikkilineni" userId="d2538d03-7e9a-49d1-873d-c177855d3c2b" providerId="ADAL" clId="{246233E2-43E9-F146-AC26-4F4821B21F20}"/>
    <pc:docChg chg="custSel modSld">
      <pc:chgData name="Services - Bharath Mikkilineni" userId="d2538d03-7e9a-49d1-873d-c177855d3c2b" providerId="ADAL" clId="{246233E2-43E9-F146-AC26-4F4821B21F20}" dt="2022-04-20T07:08:49.875" v="17" actId="5793"/>
      <pc:docMkLst>
        <pc:docMk/>
      </pc:docMkLst>
      <pc:sldChg chg="modSp mod">
        <pc:chgData name="Services - Bharath Mikkilineni" userId="d2538d03-7e9a-49d1-873d-c177855d3c2b" providerId="ADAL" clId="{246233E2-43E9-F146-AC26-4F4821B21F20}" dt="2022-04-20T07:08:49.875" v="17" actId="5793"/>
        <pc:sldMkLst>
          <pc:docMk/>
          <pc:sldMk cId="507360420" sldId="256"/>
        </pc:sldMkLst>
        <pc:spChg chg="mod">
          <ac:chgData name="Services - Bharath Mikkilineni" userId="d2538d03-7e9a-49d1-873d-c177855d3c2b" providerId="ADAL" clId="{246233E2-43E9-F146-AC26-4F4821B21F20}" dt="2022-04-20T07:08:49.875" v="17" actId="5793"/>
          <ac:spMkLst>
            <pc:docMk/>
            <pc:sldMk cId="507360420" sldId="256"/>
            <ac:spMk id="3" creationId="{0F15D4B8-4BBB-8837-88B9-70101BA0A50D}"/>
          </ac:spMkLst>
        </pc:spChg>
      </pc:sldChg>
    </pc:docChg>
  </pc:docChgLst>
  <pc:docChgLst>
    <pc:chgData name="Services - Bharath Mikkilineni" userId="S::bharath.mikkilineni@siriuscom.com::d2538d03-7e9a-49d1-873d-c177855d3c2b" providerId="AD" clId="Web-{84B94140-4048-45C2-A628-0280F8ABF541}"/>
    <pc:docChg chg="addSld sldOrd">
      <pc:chgData name="Services - Bharath Mikkilineni" userId="S::bharath.mikkilineni@siriuscom.com::d2538d03-7e9a-49d1-873d-c177855d3c2b" providerId="AD" clId="Web-{84B94140-4048-45C2-A628-0280F8ABF541}" dt="2022-04-20T07:17:35.805" v="2"/>
      <pc:docMkLst>
        <pc:docMk/>
      </pc:docMkLst>
      <pc:sldChg chg="new ord">
        <pc:chgData name="Services - Bharath Mikkilineni" userId="S::bharath.mikkilineni@siriuscom.com::d2538d03-7e9a-49d1-873d-c177855d3c2b" providerId="AD" clId="Web-{84B94140-4048-45C2-A628-0280F8ABF541}" dt="2022-04-20T07:17:35.805" v="2"/>
        <pc:sldMkLst>
          <pc:docMk/>
          <pc:sldMk cId="2122589258" sldId="262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luvid.com/videos/detail/7R-4LiOd-YfRVqXka" TargetMode="External"/><Relationship Id="rId2" Type="http://schemas.openxmlformats.org/officeDocument/2006/relationships/hyperlink" Target="https://github.com/yogeshraja/elibrar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3480-7CBC-1ADD-D74A-983D4E7394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E-Library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5D4B8-4BBB-8837-88B9-70101BA0A5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9624" y="3771003"/>
            <a:ext cx="8791575" cy="1655762"/>
          </a:xfrm>
        </p:spPr>
        <p:txBody>
          <a:bodyPr/>
          <a:lstStyle/>
          <a:p>
            <a:r>
              <a:rPr lang="en-US"/>
              <a:t>By </a:t>
            </a:r>
            <a:r>
              <a:rPr lang="en-US" err="1"/>
              <a:t>Yogeshwaran</a:t>
            </a:r>
            <a:r>
              <a:rPr lang="en-US"/>
              <a:t> and Bharath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60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406970-8EA3-7314-8348-D4F93CF41810}"/>
              </a:ext>
            </a:extLst>
          </p:cNvPr>
          <p:cNvSpPr txBox="1"/>
          <p:nvPr/>
        </p:nvSpPr>
        <p:spPr>
          <a:xfrm>
            <a:off x="3702527" y="2508874"/>
            <a:ext cx="478694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17024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1B39-18E6-5AB5-8152-2A921E3F4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C7A7E-36F8-CB54-CAF7-28406DF13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It is an E-Library management application where we can search the book and open the book in the pdf format and we can read the book .</a:t>
            </a:r>
          </a:p>
          <a:p>
            <a:r>
              <a:rPr lang="en-US"/>
              <a:t>The Admin and manage all the books in the database and he can add the books and remove the books if he want</a:t>
            </a:r>
          </a:p>
        </p:txBody>
      </p:sp>
    </p:spTree>
    <p:extLst>
      <p:ext uri="{BB962C8B-B14F-4D97-AF65-F5344CB8AC3E}">
        <p14:creationId xmlns:p14="http://schemas.microsoft.com/office/powerpoint/2010/main" val="127659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48D9A-6D94-215A-5416-F2FAC453F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Technologies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23842A-C082-67C7-D8EB-D8EAE7520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658" y="2142997"/>
            <a:ext cx="1130300" cy="135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588B3C7-4850-71F6-1B5D-7CF76E612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200" y="4049002"/>
            <a:ext cx="974200" cy="1439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A58D653-70FA-F376-71F9-A4772A633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617" y="3939198"/>
            <a:ext cx="1079500" cy="157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0E822521-06F4-7E8A-3F13-E3B60FDB4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204" y="2151781"/>
            <a:ext cx="1348696" cy="134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31FD98F8-502D-45D6-E0F4-9F668E4C7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187" y="2142903"/>
            <a:ext cx="1155700" cy="149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108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AD1A4-831B-0903-9D3E-063B95E1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176" y="195674"/>
            <a:ext cx="9905998" cy="535981"/>
          </a:xfrm>
        </p:spPr>
        <p:txBody>
          <a:bodyPr>
            <a:normAutofit fontScale="90000"/>
          </a:bodyPr>
          <a:lstStyle/>
          <a:p>
            <a:r>
              <a:rPr lang="en-US"/>
              <a:t>PROJECT FLOW</a:t>
            </a:r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927D932-7D05-70C9-4ACD-06A99731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925" y="1163893"/>
            <a:ext cx="2743200" cy="1781175"/>
          </a:xfrm>
          <a:prstGeom prst="rect">
            <a:avLst/>
          </a:prstGeo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B60213-B562-99FF-2DEB-F87A7C937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241" y="1161184"/>
            <a:ext cx="2743200" cy="1781175"/>
          </a:xfrm>
          <a:prstGeom prst="rect">
            <a:avLst/>
          </a:prstGeom>
        </p:spPr>
      </p:pic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BE89976-C468-A15E-D114-3848F3EF14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641" y="4335660"/>
            <a:ext cx="2743200" cy="1773238"/>
          </a:xfrm>
          <a:prstGeom prst="rect">
            <a:avLst/>
          </a:pr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1E7D02E-E27E-C9DC-35F1-D5EE6133D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6416" y="4284096"/>
            <a:ext cx="2743200" cy="177323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F85FBB-B049-EE54-AFE9-1B7B4413B187}"/>
              </a:ext>
            </a:extLst>
          </p:cNvPr>
          <p:cNvCxnSpPr/>
          <p:nvPr/>
        </p:nvCxnSpPr>
        <p:spPr>
          <a:xfrm flipV="1">
            <a:off x="5020034" y="2140047"/>
            <a:ext cx="2295595" cy="67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68B33E2-C252-28FE-E542-574844EC8167}"/>
              </a:ext>
            </a:extLst>
          </p:cNvPr>
          <p:cNvSpPr txBox="1"/>
          <p:nvPr/>
        </p:nvSpPr>
        <p:spPr>
          <a:xfrm>
            <a:off x="2894003" y="2946858"/>
            <a:ext cx="13072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Login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2B25C9-D884-79ED-3A5A-B49AF446FB87}"/>
              </a:ext>
            </a:extLst>
          </p:cNvPr>
          <p:cNvSpPr txBox="1"/>
          <p:nvPr/>
        </p:nvSpPr>
        <p:spPr>
          <a:xfrm>
            <a:off x="8320499" y="2973285"/>
            <a:ext cx="13072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Home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693B27-71DB-6A5F-5176-04B36C25CAD5}"/>
              </a:ext>
            </a:extLst>
          </p:cNvPr>
          <p:cNvSpPr txBox="1"/>
          <p:nvPr/>
        </p:nvSpPr>
        <p:spPr>
          <a:xfrm>
            <a:off x="2717817" y="6056522"/>
            <a:ext cx="190632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Add Books Page</a:t>
            </a:r>
          </a:p>
          <a:p>
            <a:pPr algn="ctr"/>
            <a:r>
              <a:rPr lang="en-US"/>
              <a:t>(admins only)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0BB9FD-5EA7-3E6B-ECDF-C2D1EFB04FBA}"/>
              </a:ext>
            </a:extLst>
          </p:cNvPr>
          <p:cNvSpPr txBox="1"/>
          <p:nvPr/>
        </p:nvSpPr>
        <p:spPr>
          <a:xfrm>
            <a:off x="8322428" y="6111305"/>
            <a:ext cx="131169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View Books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DF608F-F612-90A1-9C4D-33A8F2837DA8}"/>
              </a:ext>
            </a:extLst>
          </p:cNvPr>
          <p:cNvCxnSpPr>
            <a:cxnSpLocks/>
          </p:cNvCxnSpPr>
          <p:nvPr/>
        </p:nvCxnSpPr>
        <p:spPr>
          <a:xfrm flipV="1">
            <a:off x="4993605" y="2245758"/>
            <a:ext cx="2304404" cy="2059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8F60A8-0E55-3565-4F46-48A439045BC4}"/>
              </a:ext>
            </a:extLst>
          </p:cNvPr>
          <p:cNvCxnSpPr>
            <a:cxnSpLocks/>
          </p:cNvCxnSpPr>
          <p:nvPr/>
        </p:nvCxnSpPr>
        <p:spPr>
          <a:xfrm flipH="1">
            <a:off x="3465987" y="3344834"/>
            <a:ext cx="12428" cy="847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AC88A14-0015-11E6-199B-BDD54B104AD8}"/>
              </a:ext>
            </a:extLst>
          </p:cNvPr>
          <p:cNvCxnSpPr>
            <a:cxnSpLocks/>
          </p:cNvCxnSpPr>
          <p:nvPr/>
        </p:nvCxnSpPr>
        <p:spPr>
          <a:xfrm>
            <a:off x="8957766" y="3265552"/>
            <a:ext cx="786" cy="10503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92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3D4C5-A34C-CDBA-3799-DD0E9253C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/>
              <a:t>REPOSITORY and video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1F789-6F7C-5F8D-7558-5FAFB7165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GitHub Link</a:t>
            </a:r>
          </a:p>
          <a:p>
            <a:r>
              <a:rPr lang="en-US">
                <a:ea typeface="+mn-lt"/>
                <a:cs typeface="+mn-lt"/>
                <a:hlinkClick r:id="rId2"/>
              </a:rPr>
              <a:t>https://github.com/yogeshraja/elibrary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Video Link</a:t>
            </a:r>
          </a:p>
          <a:p>
            <a:r>
              <a:rPr lang="en-US">
                <a:ea typeface="+mn-lt"/>
                <a:cs typeface="+mn-lt"/>
                <a:hlinkClick r:id="rId3"/>
              </a:rPr>
              <a:t>https://fluvid.com/videos/detail/7R-4LiOd-YfRVqXka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68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930406-1564-F615-2392-FE67E7034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3FD43-A8EA-E938-C89D-D3E26020E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This is a basic login page with which the users and admin can login and use our application.</a:t>
            </a:r>
          </a:p>
          <a:p>
            <a:r>
              <a:rPr lang="en-US" sz="2000"/>
              <a:t>When the user logged in he can view the available books in our application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20CA370-53C1-513E-DAE0-96F788A1C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27385"/>
            <a:ext cx="5456279" cy="317828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74938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3A8EB-CA37-2E88-8A27-9C1E93A09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F565B-196B-184E-B259-17FFB229A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After Logging in the users will land in the home page, where all the available books in the library will be displayed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8A260F5-30E8-B4A9-F525-19CCE95EB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424866"/>
            <a:ext cx="6844045" cy="400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89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1E2A4-BE69-C47C-7517-150D9B5A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789" y="248530"/>
            <a:ext cx="7192750" cy="518362"/>
          </a:xfrm>
        </p:spPr>
        <p:txBody>
          <a:bodyPr>
            <a:normAutofit fontScale="90000"/>
          </a:bodyPr>
          <a:lstStyle/>
          <a:p>
            <a:r>
              <a:rPr lang="en-US"/>
              <a:t>Book View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1F9F-378F-B08D-AFFA-84A7BB361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91" y="2201361"/>
            <a:ext cx="3793957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When the user clicks the book, then the pdf of that book will be displayed</a:t>
            </a:r>
          </a:p>
          <a:p>
            <a:endParaRPr lang="en-US"/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283F25-7E98-C03D-CFE9-4C5130C3B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169" y="1282214"/>
            <a:ext cx="5727031" cy="3792278"/>
          </a:xfrm>
          <a:prstGeom prst="rect">
            <a:avLst/>
          </a:prstGeom>
        </p:spPr>
      </p:pic>
      <p:pic>
        <p:nvPicPr>
          <p:cNvPr id="4" name="Picture 6" descr="Graphical user interface, text, Word&#10;&#10;Description automatically generated">
            <a:extLst>
              <a:ext uri="{FF2B5EF4-FFF2-40B4-BE49-F238E27FC236}">
                <a16:creationId xmlns:a16="http://schemas.microsoft.com/office/drawing/2014/main" id="{052ABF68-A92E-6B6B-6F12-E1B38EE4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725" y="1114865"/>
            <a:ext cx="7028899" cy="455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2118E-3B7E-27A3-BD0A-72A9DB36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 book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94039-16DA-51D4-6C45-A099CFAB8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772526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 this page the Admin can add the book and this book will be displayed in the home page of our application.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93082F-8F69-4977-AF41-26B37DA4A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16" y="1355265"/>
            <a:ext cx="5478378" cy="395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043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Circuit</vt:lpstr>
      <vt:lpstr>E-Library Management</vt:lpstr>
      <vt:lpstr>Overview</vt:lpstr>
      <vt:lpstr>Technologies</vt:lpstr>
      <vt:lpstr>PROJECT FLOW</vt:lpstr>
      <vt:lpstr>REPOSITORY and video links</vt:lpstr>
      <vt:lpstr>Login</vt:lpstr>
      <vt:lpstr>Home page</vt:lpstr>
      <vt:lpstr>Book View Page</vt:lpstr>
      <vt:lpstr>Add book page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E-Library Management</dc:title>
  <dc:creator>Services - Bharath Mikkilineni</dc:creator>
  <cp:revision>1</cp:revision>
  <dcterms:created xsi:type="dcterms:W3CDTF">2022-04-20T06:50:53Z</dcterms:created>
  <dcterms:modified xsi:type="dcterms:W3CDTF">2022-04-20T07:25:58Z</dcterms:modified>
</cp:coreProperties>
</file>

<file path=docProps/thumbnail.jpeg>
</file>